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181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JRuys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66CC"/>
    <a:srgbClr val="3366CC"/>
    <a:srgbClr val="6699FF"/>
    <a:srgbClr val="99CCFF"/>
    <a:srgbClr val="E68C00"/>
    <a:srgbClr val="D57124"/>
    <a:srgbClr val="E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0047" autoAdjust="0"/>
  </p:normalViewPr>
  <p:slideViewPr>
    <p:cSldViewPr>
      <p:cViewPr>
        <p:scale>
          <a:sx n="73" d="100"/>
          <a:sy n="73" d="100"/>
        </p:scale>
        <p:origin x="-696" y="-34"/>
      </p:cViewPr>
      <p:guideLst>
        <p:guide orient="horz" pos="180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9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4F8F3-7631-4224-9032-3DD0DD21F127}" type="datetimeFigureOut">
              <a:rPr lang="nl-NL" smtClean="0"/>
              <a:pPr/>
              <a:t>30-6-2021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A99A6-B7D5-41F7-967D-3B23230E20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170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 om de tekststijl van het model te bewerken</a:t>
            </a:r>
          </a:p>
          <a:p>
            <a:pPr lvl="1"/>
            <a:r>
              <a:rPr lang="en-US" noProof="0"/>
              <a:t>Tweede niveau</a:t>
            </a:r>
          </a:p>
          <a:p>
            <a:pPr lvl="2"/>
            <a:r>
              <a:rPr lang="en-US" noProof="0"/>
              <a:t>Derde niveau</a:t>
            </a:r>
          </a:p>
          <a:p>
            <a:pPr lvl="3"/>
            <a:r>
              <a:rPr lang="en-US" noProof="0"/>
              <a:t>Vierde niveau</a:t>
            </a:r>
          </a:p>
          <a:p>
            <a:pPr lvl="4"/>
            <a:r>
              <a:rPr lang="en-US" noProof="0"/>
              <a:t>Vijfde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28" charset="-128"/>
                <a:cs typeface="+mn-cs"/>
              </a:defRPr>
            </a:lvl1pPr>
          </a:lstStyle>
          <a:p>
            <a:pPr>
              <a:defRPr/>
            </a:pPr>
            <a:fld id="{B9AC8BE5-E969-43EC-AC20-811C4EE569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5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ＭＳ Ｐゴシック" pitchFamily="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44894253"/>
      </p:ext>
    </p:extLst>
  </p:cSld>
  <p:clrMapOvr>
    <a:masterClrMapping/>
  </p:clrMapOvr>
  <p:transition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25304340"/>
      </p:ext>
    </p:extLst>
  </p:cSld>
  <p:clrMapOvr>
    <a:masterClrMapping/>
  </p:clrMapOvr>
  <p:transition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62700" y="342900"/>
            <a:ext cx="1943100" cy="40005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342900"/>
            <a:ext cx="5676900" cy="40005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6516478"/>
      </p:ext>
    </p:extLst>
  </p:cSld>
  <p:clrMapOvr>
    <a:masterClrMapping/>
  </p:clrMapOvr>
  <p:transition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/>
            </a:lvl1pPr>
            <a:lvl2pPr marL="0">
              <a:defRPr/>
            </a:lvl2pPr>
            <a:lvl3pPr marL="0">
              <a:defRPr/>
            </a:lvl3pPr>
            <a:lvl4pPr marL="0">
              <a:defRPr/>
            </a:lvl4pPr>
            <a:lvl5pPr marL="0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01700987"/>
      </p:ext>
    </p:extLst>
  </p:cSld>
  <p:clrMapOvr>
    <a:masterClrMapping/>
  </p:clrMapOvr>
  <p:transition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7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88441987"/>
      </p:ext>
    </p:extLst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sz="half" idx="10"/>
          </p:nvPr>
        </p:nvSpPr>
        <p:spPr>
          <a:xfrm>
            <a:off x="4716016" y="692341"/>
            <a:ext cx="4427984" cy="43096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1"/>
          </p:nvPr>
        </p:nvSpPr>
        <p:spPr>
          <a:xfrm>
            <a:off x="251520" y="692341"/>
            <a:ext cx="4392488" cy="4309679"/>
          </a:xfrm>
        </p:spPr>
        <p:txBody>
          <a:bodyPr/>
          <a:lstStyle>
            <a:lvl1pPr indent="0">
              <a:defRPr sz="2800"/>
            </a:lvl1pPr>
            <a:lvl2pPr indent="0">
              <a:defRPr sz="2400"/>
            </a:lvl2pPr>
            <a:lvl3pPr indent="0">
              <a:defRPr sz="2000"/>
            </a:lvl3pPr>
            <a:lvl4pPr indent="0">
              <a:defRPr sz="1800"/>
            </a:lvl4pPr>
            <a:lvl5pPr indent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6533355"/>
      </p:ext>
    </p:extLst>
  </p:cSld>
  <p:clrMapOvr>
    <a:masterClrMapping/>
  </p:clrMapOvr>
  <p:transition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53715924"/>
      </p:ext>
    </p:extLst>
  </p:cSld>
  <p:clrMapOvr>
    <a:masterClrMapping/>
  </p:clrMapOvr>
  <p:transition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36158764"/>
      </p:ext>
    </p:extLst>
  </p:cSld>
  <p:clrMapOvr>
    <a:masterClrMapping/>
  </p:clrMapOvr>
  <p:transition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956703"/>
      </p:ext>
    </p:extLst>
  </p:cSld>
  <p:clrMapOvr>
    <a:masterClrMapping/>
  </p:clrMapOvr>
  <p:transition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718787544"/>
      </p:ext>
    </p:extLst>
  </p:cSld>
  <p:clrMapOvr>
    <a:masterClrMapping/>
  </p:clrMapOvr>
  <p:transition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61312969"/>
      </p:ext>
    </p:extLst>
  </p:cSld>
  <p:clrMapOvr>
    <a:masterClrMapping/>
  </p:clrMapOvr>
  <p:transition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4" y="141480"/>
            <a:ext cx="8674199" cy="46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</a:t>
            </a:r>
            <a:endParaRPr lang="en-US" dirty="0"/>
          </a:p>
        </p:txBody>
      </p:sp>
      <p:pic>
        <p:nvPicPr>
          <p:cNvPr id="2" name="Picture 2" descr="D:\Peter\Beamteam\Plaatjes\pkn_footer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299942"/>
            <a:ext cx="9144000" cy="84355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4" y="692342"/>
            <a:ext cx="8674199" cy="408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pic>
        <p:nvPicPr>
          <p:cNvPr id="7" name="Picture 3" descr="D:\Peter\Beamteam\Plaatjes\4_-kerk-en-klkhuisDSC03997.png"/>
          <p:cNvPicPr>
            <a:picLocks noChangeAspect="1" noChangeArrowheads="1"/>
          </p:cNvPicPr>
          <p:nvPr userDrawn="1"/>
        </p:nvPicPr>
        <p:blipFill>
          <a:blip r:embed="rId14" cstate="print"/>
          <a:srcRect l="42329" r="33482" b="55681"/>
          <a:stretch>
            <a:fillRect/>
          </a:stretch>
        </p:blipFill>
        <p:spPr bwMode="auto">
          <a:xfrm>
            <a:off x="8707438" y="4407694"/>
            <a:ext cx="436562" cy="73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47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Tm="1500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0" indent="0" algn="l" rtl="0" eaLnBrk="1" fontAlgn="base" hangingPunct="1">
        <a:spcBef>
          <a:spcPts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Titelregel: Wat is onderwerp mededeling?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 Zet in dia: 	wat, organisatie, waar, datum, 				hoe laat, waar aanmelden? etc.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Gebruik lettertype </a:t>
            </a:r>
            <a:r>
              <a:rPr lang="nl-NL" dirty="0" err="1" smtClean="0"/>
              <a:t>Arial</a:t>
            </a:r>
            <a:r>
              <a:rPr lang="nl-NL" dirty="0" smtClean="0"/>
              <a:t> 30.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Maximaal 40 tekens per regel.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Geen ellenlange teksten/verhalen, want….</a:t>
            </a:r>
          </a:p>
          <a:p>
            <a:r>
              <a:rPr lang="nl-NL" dirty="0" smtClean="0"/>
              <a:t>  mensen hebben maar 15 seconden om te lezen.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Daarom liefst in </a:t>
            </a:r>
            <a:r>
              <a:rPr lang="nl-NL" dirty="0" err="1" smtClean="0"/>
              <a:t>bulletvorm</a:t>
            </a:r>
            <a:r>
              <a:rPr lang="nl-NL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Beperk tekst tot 1 tot hooguit 2 dia’s.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Maximaal 9 regels per dia.</a:t>
            </a:r>
          </a:p>
          <a:p>
            <a:pPr>
              <a:buFont typeface="Arial" pitchFamily="34" charset="0"/>
              <a:buChar char="•"/>
            </a:pPr>
            <a:endParaRPr lang="nl-NL" dirty="0" smtClean="0"/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</p:spTree>
  </p:cSld>
  <p:clrMapOvr>
    <a:masterClrMapping/>
  </p:clrMapOvr>
  <p:transition advTm="15000"/>
</p:sld>
</file>

<file path=ppt/theme/theme1.xml><?xml version="1.0" encoding="utf-8"?>
<a:theme xmlns:a="http://schemas.openxmlformats.org/drawingml/2006/main" name="1_Hervormde Gemeente Ommen - Powerpoint template 2013-08-02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Hervormde Gemeente Ommen - Powerpoint template 2013-04-22</Template>
  <TotalTime>3013</TotalTime>
  <Words>12</Words>
  <Application>Microsoft Office PowerPoint</Application>
  <PresentationFormat>Diavoorstelling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1_Hervormde Gemeente Ommen - Powerpoint template 2013-08-02</vt:lpstr>
      <vt:lpstr>Titelregel: Wat is onderwerp mededeling?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Hervormde Gemeente Ommen</dc:title>
  <dc:creator>Arjan Boessenkool</dc:creator>
  <cp:lastModifiedBy>Gebruiker</cp:lastModifiedBy>
  <cp:revision>650</cp:revision>
  <dcterms:created xsi:type="dcterms:W3CDTF">2013-05-16T10:19:52Z</dcterms:created>
  <dcterms:modified xsi:type="dcterms:W3CDTF">2021-06-30T14:32:53Z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PKNJaartal">
    <vt:lpwstr/>
  </property>
  <property fmtid="{D5CDD505-2E9C-101B-9397-08002B2CF9AE}" pid="4" name="PKNOnderwerpTaxHTField0">
    <vt:lpwstr/>
  </property>
  <property fmtid="{D5CDD505-2E9C-101B-9397-08002B2CF9AE}" pid="5" name="Order">
    <vt:lpwstr>87200.0000000000</vt:lpwstr>
  </property>
  <property fmtid="{D5CDD505-2E9C-101B-9397-08002B2CF9AE}" pid="6" name="TemplateUrl">
    <vt:lpwstr/>
  </property>
  <property fmtid="{D5CDD505-2E9C-101B-9397-08002B2CF9AE}" pid="7" name="PKNDoelgroepTaxHTField0">
    <vt:lpwstr/>
  </property>
  <property fmtid="{D5CDD505-2E9C-101B-9397-08002B2CF9AE}" pid="8" name="xd_ProgID">
    <vt:lpwstr/>
  </property>
  <property fmtid="{D5CDD505-2E9C-101B-9397-08002B2CF9AE}" pid="9" name="PublishingStartDate">
    <vt:lpwstr/>
  </property>
  <property fmtid="{D5CDD505-2E9C-101B-9397-08002B2CF9AE}" pid="10" name="PublishingExpirationDate">
    <vt:lpwstr/>
  </property>
  <property fmtid="{D5CDD505-2E9C-101B-9397-08002B2CF9AE}" pid="11" name="ContentTypeId">
    <vt:lpwstr>0x010100852F8D8FE7F3F5468CDBD081DEFC1C3400D98686415AD8344C96E65094B72C9D6C</vt:lpwstr>
  </property>
  <property fmtid="{D5CDD505-2E9C-101B-9397-08002B2CF9AE}" pid="12" name="PKNDoelgroep">
    <vt:lpwstr/>
  </property>
  <property fmtid="{D5CDD505-2E9C-101B-9397-08002B2CF9AE}" pid="13" name="PKNJaartalTaxHTField0">
    <vt:lpwstr/>
  </property>
  <property fmtid="{D5CDD505-2E9C-101B-9397-08002B2CF9AE}" pid="14" name="_SourceUrl">
    <vt:lpwstr/>
  </property>
  <property fmtid="{D5CDD505-2E9C-101B-9397-08002B2CF9AE}" pid="15" name="TaxCatchAll">
    <vt:lpwstr/>
  </property>
  <property fmtid="{D5CDD505-2E9C-101B-9397-08002B2CF9AE}" pid="16" name="PKNOnderwerp">
    <vt:lpwstr/>
  </property>
</Properties>
</file>